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b3_0020.pdf" descr="bb3_00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977" y="1348018"/>
            <a:ext cx="6846214" cy="599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vort_S2048h_25_kf10e.pdf" descr="pvort_S2048h_25_kf10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0830" y="-2083991"/>
            <a:ext cx="753687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