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6170" y="279298"/>
            <a:ext cx="11550377" cy="9195004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Line"/>
          <p:cNvSpPr/>
          <p:nvPr/>
        </p:nvSpPr>
        <p:spPr>
          <a:xfrm>
            <a:off x="1473200" y="1231899"/>
            <a:ext cx="3539530" cy="5163941"/>
          </a:xfrm>
          <a:prstGeom prst="line">
            <a:avLst/>
          </a:prstGeom>
          <a:ln w="50800">
            <a:solidFill>
              <a:srgbClr val="FFFFFF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1" name="Line"/>
          <p:cNvSpPr/>
          <p:nvPr/>
        </p:nvSpPr>
        <p:spPr>
          <a:xfrm flipV="1">
            <a:off x="4279900" y="321364"/>
            <a:ext cx="1" cy="8428937"/>
          </a:xfrm>
          <a:prstGeom prst="line">
            <a:avLst/>
          </a:prstGeom>
          <a:ln w="25400" cap="rnd">
            <a:solidFill>
              <a:srgbClr val="FFFFFF"/>
            </a:solidFill>
            <a:custDash>
              <a:ds d="100000" sp="200000"/>
            </a:custDash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2" name="Hosking &amp; Schekochihin (2022)"/>
          <p:cNvSpPr txBox="1"/>
          <p:nvPr/>
        </p:nvSpPr>
        <p:spPr>
          <a:xfrm rot="3322877">
            <a:off x="1708353" y="3451181"/>
            <a:ext cx="3288894" cy="362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700"/>
            </a:lvl1pPr>
          </a:lstStyle>
          <a:p>
            <a:pPr/>
            <a:r>
              <a:t>Hosking &amp; Schekochihin (2022)</a:t>
            </a:r>
          </a:p>
        </p:txBody>
      </p:sp>
      <p:sp>
        <p:nvSpPr>
          <p:cNvPr id="123" name="Star"/>
          <p:cNvSpPr/>
          <p:nvPr/>
        </p:nvSpPr>
        <p:spPr>
          <a:xfrm>
            <a:off x="4152369" y="5144889"/>
            <a:ext cx="255062" cy="251464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