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ig14_leftpanel.pdf" descr="fig14_leftpane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03" y="2943178"/>
            <a:ext cx="6280892" cy="428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fig14_rightpanel.pdf" descr="fig14_rightpane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7174" y="2886560"/>
            <a:ext cx="6447031" cy="4394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