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compsat2.pdf" descr="pcompsat2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812986" y="-2965740"/>
            <a:ext cx="8415763" cy="108909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Hl232_f1.pdf" descr="Hl232_f1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146180" y="2480518"/>
            <a:ext cx="5651501" cy="4152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