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roup"/>
          <p:cNvGrpSpPr/>
          <p:nvPr/>
        </p:nvGrpSpPr>
        <p:grpSpPr>
          <a:xfrm>
            <a:off x="0" y="2690980"/>
            <a:ext cx="13004801" cy="4371640"/>
            <a:chOff x="0" y="0"/>
            <a:chExt cx="13004800" cy="4371638"/>
          </a:xfrm>
        </p:grpSpPr>
        <p:pic>
          <p:nvPicPr>
            <p:cNvPr id="119" name="fig3.jpeg" descr="fig3.jpe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13004800" cy="437163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22" name="Group"/>
            <p:cNvGrpSpPr/>
            <p:nvPr/>
          </p:nvGrpSpPr>
          <p:grpSpPr>
            <a:xfrm>
              <a:off x="10091058" y="3940310"/>
              <a:ext cx="1433740" cy="398443"/>
              <a:chOff x="0" y="0"/>
              <a:chExt cx="1433738" cy="398442"/>
            </a:xfrm>
          </p:grpSpPr>
          <p:sp>
            <p:nvSpPr>
              <p:cNvPr id="120" name="Rectangle"/>
              <p:cNvSpPr/>
              <p:nvPr/>
            </p:nvSpPr>
            <p:spPr>
              <a:xfrm>
                <a:off x="0" y="0"/>
                <a:ext cx="1433739" cy="398443"/>
              </a:xfrm>
              <a:prstGeom prst="rect">
                <a:avLst/>
              </a:prstGeom>
              <a:solidFill>
                <a:schemeClr val="accent5">
                  <a:hueOff val="-82419"/>
                  <a:satOff val="-9513"/>
                  <a:lumOff val="-16343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b="0" sz="2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Neue Medium"/>
                  </a:defRPr>
                </a:pPr>
              </a:p>
            </p:txBody>
          </p:sp>
          <p:sp>
            <p:nvSpPr>
              <p:cNvPr id="121" name="injected"/>
              <p:cNvSpPr txBox="1"/>
              <p:nvPr/>
            </p:nvSpPr>
            <p:spPr>
              <a:xfrm>
                <a:off x="272217" y="30718"/>
                <a:ext cx="889305" cy="33700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600"/>
                </a:lvl1pPr>
              </a:lstStyle>
              <a:p>
                <a:pPr/>
                <a:r>
                  <a:t>injected</a:t>
                </a:r>
              </a:p>
            </p:txBody>
          </p:sp>
        </p:grpSp>
        <p:grpSp>
          <p:nvGrpSpPr>
            <p:cNvPr id="125" name="Group"/>
            <p:cNvGrpSpPr/>
            <p:nvPr/>
          </p:nvGrpSpPr>
          <p:grpSpPr>
            <a:xfrm>
              <a:off x="11531835" y="3940310"/>
              <a:ext cx="1433740" cy="398443"/>
              <a:chOff x="0" y="0"/>
              <a:chExt cx="1433738" cy="398442"/>
            </a:xfrm>
          </p:grpSpPr>
          <p:sp>
            <p:nvSpPr>
              <p:cNvPr id="123" name="Rectangle"/>
              <p:cNvSpPr/>
              <p:nvPr/>
            </p:nvSpPr>
            <p:spPr>
              <a:xfrm>
                <a:off x="0" y="0"/>
                <a:ext cx="1433739" cy="398443"/>
              </a:xfrm>
              <a:prstGeom prst="rect">
                <a:avLst/>
              </a:prstGeom>
              <a:solidFill>
                <a:schemeClr val="accent3">
                  <a:hueOff val="-274225"/>
                  <a:satOff val="26768"/>
                  <a:lumOff val="11368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b="0" sz="2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Neue Medium"/>
                  </a:defRPr>
                </a:pPr>
              </a:p>
            </p:txBody>
          </p:sp>
          <p:sp>
            <p:nvSpPr>
              <p:cNvPr id="124" name="primordial"/>
              <p:cNvSpPr txBox="1"/>
              <p:nvPr/>
            </p:nvSpPr>
            <p:spPr>
              <a:xfrm>
                <a:off x="167263" y="30718"/>
                <a:ext cx="1099211" cy="33700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600"/>
                </a:lvl1pPr>
              </a:lstStyle>
              <a:p>
                <a:pPr/>
                <a:r>
                  <a:t>primordial</a:t>
                </a:r>
              </a:p>
            </p:txBody>
          </p:sp>
        </p:grpSp>
        <p:grpSp>
          <p:nvGrpSpPr>
            <p:cNvPr id="128" name="Group"/>
            <p:cNvGrpSpPr/>
            <p:nvPr/>
          </p:nvGrpSpPr>
          <p:grpSpPr>
            <a:xfrm>
              <a:off x="8637582" y="3940310"/>
              <a:ext cx="1433739" cy="398443"/>
              <a:chOff x="0" y="0"/>
              <a:chExt cx="1433738" cy="398442"/>
            </a:xfrm>
          </p:grpSpPr>
          <p:sp>
            <p:nvSpPr>
              <p:cNvPr id="126" name="Rectangle"/>
              <p:cNvSpPr/>
              <p:nvPr/>
            </p:nvSpPr>
            <p:spPr>
              <a:xfrm>
                <a:off x="0" y="0"/>
                <a:ext cx="1433739" cy="398443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b="0" sz="2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Neue Medium"/>
                  </a:defRPr>
                </a:pPr>
              </a:p>
            </p:txBody>
          </p:sp>
          <p:sp>
            <p:nvSpPr>
              <p:cNvPr id="127" name="cross-term"/>
              <p:cNvSpPr txBox="1"/>
              <p:nvPr/>
            </p:nvSpPr>
            <p:spPr>
              <a:xfrm>
                <a:off x="125506" y="30718"/>
                <a:ext cx="1182727" cy="33700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600"/>
                </a:lvl1pPr>
              </a:lstStyle>
              <a:p>
                <a:pPr/>
                <a:r>
                  <a:t>cross-term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