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8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>
      <p:cViewPr varScale="1">
        <p:scale>
          <a:sx n="112" d="100"/>
          <a:sy n="112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9AA-BB91-DE37-A9E9-AEB4ABFF8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926E3-94EC-BAB6-A483-FC97DBEB1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0C3B4-BED7-F836-D11D-01BCF1EA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F4E43-8420-3F1D-2D32-D73C2F55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FCFA2-6EB8-8098-9E6C-FC556A3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609E-A1D5-2ECA-C70B-566DFD0D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88F06-2361-99A7-3280-DCB8B2281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A3BB-224F-B0E6-C602-F1FDB297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4EC0-7CC8-DD22-C65B-710250C9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424B-7E0D-6BC3-381E-E6E50075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BE413-EA56-5345-F150-F9045B400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8080F-071D-75DD-9515-00A97ECA8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BCA4-4C41-E545-21EA-B06A617E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4DD16-C22D-A626-38A6-4F880523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6956-F579-F051-1417-AEF57261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5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F706-B1BF-1C60-62C8-E6EBDBA1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7117D-D319-FD53-AA2A-34D67835D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B4783-2EB6-31DD-8821-BDA50238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E439D-F07F-9498-8B80-ADAD7434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64BEF-7FEF-CD35-02DF-7BBA36AA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3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C926-7B9D-2DC7-6D31-589443D7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11C0-8987-4608-B96A-BCCFE733D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8A846-8A46-ECCD-51D0-AA73659F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9AC3C-0F76-F3E4-C3D7-4331D7EB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51A12-4F43-C821-887E-29E9BC7B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6415-81AA-A5D0-3FDF-1C266776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59B0A-B06E-3449-F203-AD02028BA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87C18-4E38-DAF2-0B86-8D8111DD8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7E2CC-2581-7170-DEE2-B75F1925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22EDB-A5A6-5E4C-738D-6EE37D77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8E17D-5309-65DA-1ADE-15AA67A3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3145-7AF6-0416-6672-0A3E4307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1B571-8778-76E9-6FC8-6D26DFC8B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C6F33-FC2C-1A0D-E86D-373B0D1FE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69AB7-1065-34D7-D5F4-671394E41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63BFA-E551-F1E7-7131-FC1F5BB52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2D950-216A-07E7-C450-C1AD27C7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86AF3-B128-6763-7449-9F01B771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18B6F-7ED2-3FED-6126-5FE9CDD9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04ED-774A-E9D9-E9F7-30A3DF45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CCE29-3775-0A40-A87C-97631350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8B09F-BF8E-481D-F3E3-A1AB7F81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1EE8-E06F-EC48-9F0A-C8DD8DCA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0E559-8972-95AB-FAF5-01761676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49253-6D16-90CB-E42B-DF2865C8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2D9FC-1D51-B96A-2D74-D103B009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2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CF07-BDF3-7CF7-D16C-68380EF8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B3456-D1C9-3B13-ACD4-DFA0CD23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8B674-B56A-FAFD-EB82-3179168E5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245F-67EC-763D-25DC-B9E85701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DB0B9-E6CB-062F-3747-CD48EA12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739EF-11BF-3E25-D631-EC9075FC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997-25CB-FE6F-E99E-32EDC3FA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55CDA-9742-29AC-C10E-67832C920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02B94-BB1E-FB76-C8F3-2B9A5676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F6890-85EB-D863-BBF2-53601B44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CF5C-75E0-0A7C-4346-19C9F3EC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04C73-B1B1-5B64-77E7-74D0EC59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3A9AE-82BE-C06A-16DC-3ACFB93E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4FE3-8788-1121-540D-2F863022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1831-2282-5057-F38A-AF9714BB1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6E90-5D2B-8846-B7C2-027447FC15F5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3881-A625-3324-B86C-2091ECCDD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D0763-71EA-222B-7885-968338C1B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432CB-B4C7-CA4C-A235-29BDA610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3.emf"/><Relationship Id="rId7" Type="http://schemas.openxmlformats.org/officeDocument/2006/relationships/image" Target="../media/image14.emf"/><Relationship Id="rId12" Type="http://schemas.openxmlformats.org/officeDocument/2006/relationships/image" Target="../media/image4.emf"/><Relationship Id="rId17" Type="http://schemas.openxmlformats.org/officeDocument/2006/relationships/image" Target="../media/image23.emf"/><Relationship Id="rId2" Type="http://schemas.openxmlformats.org/officeDocument/2006/relationships/image" Target="../media/image2.emf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1.emf"/><Relationship Id="rId10" Type="http://schemas.openxmlformats.org/officeDocument/2006/relationships/image" Target="../media/image17.emf"/><Relationship Id="rId19" Type="http://schemas.openxmlformats.org/officeDocument/2006/relationships/image" Target="../media/image25.emf"/><Relationship Id="rId4" Type="http://schemas.openxmlformats.org/officeDocument/2006/relationships/image" Target="../media/image5.emf"/><Relationship Id="rId9" Type="http://schemas.openxmlformats.org/officeDocument/2006/relationships/image" Target="../media/image16.emf"/><Relationship Id="rId1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E29319-53DC-6E11-4D7F-C2072E8D2F4E}"/>
              </a:ext>
            </a:extLst>
          </p:cNvPr>
          <p:cNvCxnSpPr>
            <a:cxnSpLocks/>
          </p:cNvCxnSpPr>
          <p:nvPr/>
        </p:nvCxnSpPr>
        <p:spPr>
          <a:xfrm>
            <a:off x="2166846" y="1655158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086454-71E3-01C1-E4A0-7A48121FF7C5}"/>
              </a:ext>
            </a:extLst>
          </p:cNvPr>
          <p:cNvCxnSpPr>
            <a:cxnSpLocks/>
          </p:cNvCxnSpPr>
          <p:nvPr/>
        </p:nvCxnSpPr>
        <p:spPr>
          <a:xfrm>
            <a:off x="2166846" y="2956943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6169350-1061-A9ED-8765-4E3F46C4D8C8}"/>
              </a:ext>
            </a:extLst>
          </p:cNvPr>
          <p:cNvSpPr/>
          <p:nvPr/>
        </p:nvSpPr>
        <p:spPr>
          <a:xfrm>
            <a:off x="2166846" y="0"/>
            <a:ext cx="1854009" cy="6338170"/>
          </a:xfrm>
          <a:prstGeom prst="rect">
            <a:avLst/>
          </a:prstGeom>
          <a:solidFill>
            <a:srgbClr val="FF8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D2114-2896-F212-6FEC-1989F8F44892}"/>
              </a:ext>
            </a:extLst>
          </p:cNvPr>
          <p:cNvSpPr/>
          <p:nvPr/>
        </p:nvSpPr>
        <p:spPr>
          <a:xfrm>
            <a:off x="6096000" y="0"/>
            <a:ext cx="2075147" cy="633817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EB40DB-F5E2-CB07-541C-D751BB6F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594" y="1464658"/>
            <a:ext cx="1231900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C5B35-F0C2-7575-A291-D1963062D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594" y="2767374"/>
            <a:ext cx="1181100" cy="419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051A93-352E-BC93-F7C1-0EA74EADE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594" y="4074578"/>
            <a:ext cx="1016000" cy="368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5962D9-0BDE-1C88-75AF-B17515FE5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594" y="5338628"/>
            <a:ext cx="723900" cy="3683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6878A5-A43F-8886-F137-6784CBDDE2F6}"/>
              </a:ext>
            </a:extLst>
          </p:cNvPr>
          <p:cNvCxnSpPr>
            <a:cxnSpLocks/>
          </p:cNvCxnSpPr>
          <p:nvPr/>
        </p:nvCxnSpPr>
        <p:spPr>
          <a:xfrm>
            <a:off x="2166846" y="4258728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A7F773-DF01-CC6F-EFB2-5AD1243D7D0C}"/>
              </a:ext>
            </a:extLst>
          </p:cNvPr>
          <p:cNvCxnSpPr>
            <a:cxnSpLocks/>
          </p:cNvCxnSpPr>
          <p:nvPr/>
        </p:nvCxnSpPr>
        <p:spPr>
          <a:xfrm>
            <a:off x="2166846" y="5560512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F99970B-A832-85F5-02F8-B126B9B4C7D8}"/>
              </a:ext>
            </a:extLst>
          </p:cNvPr>
          <p:cNvSpPr txBox="1"/>
          <p:nvPr/>
        </p:nvSpPr>
        <p:spPr>
          <a:xfrm>
            <a:off x="2313123" y="104331"/>
            <a:ext cx="1561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chiral charge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Is erased before </a:t>
            </a:r>
          </a:p>
          <a:p>
            <a:pPr algn="ctr"/>
            <a:r>
              <a:rPr lang="en-US" sz="1600" dirty="0" err="1">
                <a:solidFill>
                  <a:srgbClr val="FF0000"/>
                </a:solidFill>
              </a:rPr>
              <a:t>magnetogenesis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859846-47C2-5FDB-C910-8BD506AEF937}"/>
              </a:ext>
            </a:extLst>
          </p:cNvPr>
          <p:cNvSpPr txBox="1"/>
          <p:nvPr/>
        </p:nvSpPr>
        <p:spPr>
          <a:xfrm>
            <a:off x="6338838" y="229591"/>
            <a:ext cx="1589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9300"/>
                </a:solidFill>
              </a:rPr>
              <a:t>baryon-number </a:t>
            </a:r>
          </a:p>
          <a:p>
            <a:pPr algn="ctr"/>
            <a:r>
              <a:rPr lang="en-US" sz="1600" dirty="0">
                <a:solidFill>
                  <a:srgbClr val="FF9300"/>
                </a:solidFill>
              </a:rPr>
              <a:t>is over-produced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C98232-895D-B108-38AF-3BC5828A97F3}"/>
              </a:ext>
            </a:extLst>
          </p:cNvPr>
          <p:cNvSpPr txBox="1"/>
          <p:nvPr/>
        </p:nvSpPr>
        <p:spPr>
          <a:xfrm>
            <a:off x="4391504" y="342325"/>
            <a:ext cx="1413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viable window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81CAE9-03BD-1884-FB31-435034E24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662" y="1732968"/>
            <a:ext cx="393700" cy="190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247E16-BDC0-67D7-EC1B-6D5690518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462" y="3046922"/>
            <a:ext cx="1054100" cy="190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ECB2ED-7982-D4A0-6497-19A1AF0EC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090" y="3032057"/>
            <a:ext cx="1041400" cy="203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BAEB3E-227E-CFB9-F96D-F6B07C2AD5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5440" y="4336225"/>
            <a:ext cx="520700" cy="190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333D9E-5E63-2DCF-754B-C47007E089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4712" y="4330649"/>
            <a:ext cx="609600" cy="190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435289-57F7-F204-F505-730EF97D6D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3762" y="5596020"/>
            <a:ext cx="571500" cy="203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305765-3339-7C40-A86D-695C503314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0040" y="5611678"/>
            <a:ext cx="571500" cy="19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46EA33-1498-F78B-ADBC-48020174D1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4477" y="1733405"/>
            <a:ext cx="393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E29319-53DC-6E11-4D7F-C2072E8D2F4E}"/>
              </a:ext>
            </a:extLst>
          </p:cNvPr>
          <p:cNvCxnSpPr>
            <a:cxnSpLocks/>
          </p:cNvCxnSpPr>
          <p:nvPr/>
        </p:nvCxnSpPr>
        <p:spPr>
          <a:xfrm>
            <a:off x="2166846" y="1655158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086454-71E3-01C1-E4A0-7A48121FF7C5}"/>
              </a:ext>
            </a:extLst>
          </p:cNvPr>
          <p:cNvCxnSpPr>
            <a:cxnSpLocks/>
          </p:cNvCxnSpPr>
          <p:nvPr/>
        </p:nvCxnSpPr>
        <p:spPr>
          <a:xfrm>
            <a:off x="2166846" y="3059813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6169350-1061-A9ED-8765-4E3F46C4D8C8}"/>
              </a:ext>
            </a:extLst>
          </p:cNvPr>
          <p:cNvSpPr/>
          <p:nvPr/>
        </p:nvSpPr>
        <p:spPr>
          <a:xfrm>
            <a:off x="2166846" y="0"/>
            <a:ext cx="1854009" cy="6338170"/>
          </a:xfrm>
          <a:prstGeom prst="rect">
            <a:avLst/>
          </a:prstGeom>
          <a:solidFill>
            <a:srgbClr val="FF8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D2114-2896-F212-6FEC-1989F8F44892}"/>
              </a:ext>
            </a:extLst>
          </p:cNvPr>
          <p:cNvSpPr/>
          <p:nvPr/>
        </p:nvSpPr>
        <p:spPr>
          <a:xfrm>
            <a:off x="6096000" y="0"/>
            <a:ext cx="2075147" cy="633817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BC5B35-F0C2-7575-A291-D1963062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594" y="2870244"/>
            <a:ext cx="1181100" cy="419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051A93-352E-BC93-F7C1-0EA74EADE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594" y="3583088"/>
            <a:ext cx="1016000" cy="3683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6878A5-A43F-8886-F137-6784CBDDE2F6}"/>
              </a:ext>
            </a:extLst>
          </p:cNvPr>
          <p:cNvCxnSpPr>
            <a:cxnSpLocks/>
          </p:cNvCxnSpPr>
          <p:nvPr/>
        </p:nvCxnSpPr>
        <p:spPr>
          <a:xfrm>
            <a:off x="2166846" y="3767238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A7F773-DF01-CC6F-EFB2-5AD1243D7D0C}"/>
              </a:ext>
            </a:extLst>
          </p:cNvPr>
          <p:cNvCxnSpPr>
            <a:cxnSpLocks/>
          </p:cNvCxnSpPr>
          <p:nvPr/>
        </p:nvCxnSpPr>
        <p:spPr>
          <a:xfrm>
            <a:off x="2166846" y="4486092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F99970B-A832-85F5-02F8-B126B9B4C7D8}"/>
              </a:ext>
            </a:extLst>
          </p:cNvPr>
          <p:cNvSpPr txBox="1"/>
          <p:nvPr/>
        </p:nvSpPr>
        <p:spPr>
          <a:xfrm>
            <a:off x="2313123" y="104331"/>
            <a:ext cx="1561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chiral charge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is erased before </a:t>
            </a:r>
          </a:p>
          <a:p>
            <a:pPr algn="ctr"/>
            <a:r>
              <a:rPr lang="en-US" sz="1600" dirty="0" err="1">
                <a:solidFill>
                  <a:srgbClr val="FF0000"/>
                </a:solidFill>
              </a:rPr>
              <a:t>magnetogenesis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859846-47C2-5FDB-C910-8BD506AEF937}"/>
              </a:ext>
            </a:extLst>
          </p:cNvPr>
          <p:cNvSpPr txBox="1"/>
          <p:nvPr/>
        </p:nvSpPr>
        <p:spPr>
          <a:xfrm>
            <a:off x="6338838" y="229591"/>
            <a:ext cx="1589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9300"/>
                </a:solidFill>
              </a:rPr>
              <a:t>baryon-number </a:t>
            </a:r>
          </a:p>
          <a:p>
            <a:pPr algn="ctr"/>
            <a:r>
              <a:rPr lang="en-US" sz="1600" dirty="0">
                <a:solidFill>
                  <a:srgbClr val="FF9300"/>
                </a:solidFill>
              </a:rPr>
              <a:t>is over-produced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C98232-895D-B108-38AF-3BC5828A97F3}"/>
              </a:ext>
            </a:extLst>
          </p:cNvPr>
          <p:cNvSpPr txBox="1"/>
          <p:nvPr/>
        </p:nvSpPr>
        <p:spPr>
          <a:xfrm>
            <a:off x="4391504" y="342325"/>
            <a:ext cx="1413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viable window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81CAE9-03BD-1884-FB31-435034E24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662" y="1732968"/>
            <a:ext cx="393700" cy="19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46EA33-1498-F78B-ADBC-48020174D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477" y="1733405"/>
            <a:ext cx="393700" cy="190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5AA0F7-A899-C121-F4D0-E26534925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2307" y="2150260"/>
            <a:ext cx="1206500" cy="3683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97759C-F9FA-881A-0122-942D0FE47633}"/>
              </a:ext>
            </a:extLst>
          </p:cNvPr>
          <p:cNvCxnSpPr>
            <a:cxnSpLocks/>
          </p:cNvCxnSpPr>
          <p:nvPr/>
        </p:nvCxnSpPr>
        <p:spPr>
          <a:xfrm>
            <a:off x="2166846" y="2334410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B0C8C65-6C78-0E9C-1E43-E8B840108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562" y="2423310"/>
            <a:ext cx="1092200" cy="19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5274FE-5584-24AF-7EA3-BA23E0429E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0330" y="2411697"/>
            <a:ext cx="1092200" cy="203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41A3BB-CF18-C939-EF04-5600527EB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2307" y="4310780"/>
            <a:ext cx="812800" cy="368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FB9D9F-5157-47CF-6947-9F6D93DC8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3892" y="4524397"/>
            <a:ext cx="1092200" cy="203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332F6C-5967-4BEC-8945-E6FDB9DD7D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8210" y="4531012"/>
            <a:ext cx="1003300" cy="203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959D43-EB06-BABF-2FA2-A36C89275A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7594" y="4972868"/>
            <a:ext cx="723900" cy="36830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652FA24-7DA9-E08A-1A85-15616CA6976F}"/>
              </a:ext>
            </a:extLst>
          </p:cNvPr>
          <p:cNvCxnSpPr>
            <a:cxnSpLocks/>
          </p:cNvCxnSpPr>
          <p:nvPr/>
        </p:nvCxnSpPr>
        <p:spPr>
          <a:xfrm>
            <a:off x="2166846" y="5194752"/>
            <a:ext cx="6250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800BAF5-0128-DE30-F461-D4E4C75ECC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5980" y="3125881"/>
            <a:ext cx="1041400" cy="19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61ACAC-CB18-A2EF-5EDE-3D09F680A9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9187" y="3127159"/>
            <a:ext cx="10414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2A6219-FFF5-7E55-1390-4A1213AFCE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2959" y="3817592"/>
            <a:ext cx="1016000" cy="22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0D2B38-5EF8-F73F-12CA-C33BFA1729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8767" y="3817592"/>
            <a:ext cx="1016000" cy="228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47F461-96BA-CEE8-D321-119D0AD41F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6442" y="5240941"/>
            <a:ext cx="927100" cy="190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56DC92-C37C-4E7E-9F6C-136CFE98B6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8210" y="5240941"/>
            <a:ext cx="927100" cy="1905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09F47C-42EB-3526-8731-E96A7D5316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73119" y="1475472"/>
            <a:ext cx="1854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2022-11-07T17:31:40Z</dcterms:created>
  <dcterms:modified xsi:type="dcterms:W3CDTF">2022-11-21T21:02:43Z</dcterms:modified>
</cp:coreProperties>
</file>